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64" r:id="rId4"/>
    <p:sldId id="259" r:id="rId5"/>
    <p:sldId id="265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2156"/>
    <a:srgbClr val="639641"/>
    <a:srgbClr val="73A054"/>
    <a:srgbClr val="4F1D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96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emf"/><Relationship Id="rId1" Type="http://schemas.openxmlformats.org/officeDocument/2006/relationships/image" Target="../media/image2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7.emf"/><Relationship Id="rId7" Type="http://schemas.openxmlformats.org/officeDocument/2006/relationships/image" Target="../media/image12.emf"/><Relationship Id="rId2" Type="http://schemas.openxmlformats.org/officeDocument/2006/relationships/image" Target="../media/image1.emf"/><Relationship Id="rId1" Type="http://schemas.openxmlformats.org/officeDocument/2006/relationships/image" Target="../media/image2.emf"/><Relationship Id="rId6" Type="http://schemas.openxmlformats.org/officeDocument/2006/relationships/image" Target="../media/image11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9" Type="http://schemas.openxmlformats.org/officeDocument/2006/relationships/image" Target="../media/image14.emf"/></Relationships>
</file>

<file path=ppt/media/image10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992FC-4B73-4B2A-A3FC-6F9C804A23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DBCD7-004F-47D4-8CFD-298AE3F0F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D5998-C802-4939-8B92-40FE540CB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6813F-8127-404B-8A91-9318BFEE5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D0A87-04D1-4FCE-9727-2DE3E3118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905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896C3-28E1-4652-B38E-FE1DBBB8C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05A056-6351-4091-9569-55878C81AA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C681D9-456D-4D79-8BDB-C60FF5C36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F5A8D-CE7A-4F51-8C75-6C66D64D6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0BD9B-25A0-4515-8F28-DAA5C4935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87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04627B-B112-462E-854A-734027068F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752559-B75D-492F-B57A-C1D55C1E00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9C78F-B098-484E-B4E7-5069197FE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80412-BC6D-427F-AFD4-106BD50ED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28FA54-52C6-47B2-BA60-24EBEFAFA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41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6E0A5-906F-43BB-AF80-224C90506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DE70F-A8A0-4743-82A9-226A4416C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13729-06F9-4E09-8825-5A60FE5A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68BF9-6AEE-4E06-AA5D-D6E7F9106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913D8-06D7-4CB7-AC63-8798179D1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1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0586D-84EA-4A12-ACC0-7B3CF173C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189746-078B-409C-BF8C-B08EDED40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30A4A-ACEA-4D81-8F4E-5FF4848D1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0ECAB9-9F16-4C6F-B321-7A84B0789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091D9-9D12-487C-A780-E1956C3A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58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BEBBF-84C8-4D33-B19D-79D43DE6E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D9E23-34D5-45D4-9609-4421BC3EAF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1CF6C4-B8AB-49DA-96D5-F21CB9A9E5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9D821-F709-4AC8-8CB1-7273E1A0C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23FE8A-A373-49C3-8065-F81D98A08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17DBBA-2C32-48FA-9A19-306839480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5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0591-52A4-4021-B503-417D2CDF2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945B5-C6A6-410E-AB8E-FAAF5CCFF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925D4F-7E8C-4961-9134-A71C0DBB99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82CDA-203B-4DEF-B09C-2D3AD3AB0F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A2D3C0-7202-4055-9539-D1D34F83C1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958B2F-7D27-449D-B12E-F3D3F01D4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DC1826-1B89-47BE-B76D-8E168DE2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8F1672-20A3-4D23-9F3F-E191C239A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6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00E6-7443-492F-B7F8-75CF505F5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4DF5A3-C753-4E4B-A801-797FB4682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8F1087-00FD-4383-AF96-7E216D63B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8A48F9-01C2-49E9-87AB-32798D14A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10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1530F3-BE6E-4FB6-921D-B1CA19574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069589-6C9E-4E27-A276-CC4F683B0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3E91B3-33E8-4D7E-B1AE-99B35D6BB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34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E791-6664-4FAC-BE30-FE2FDEC7A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8A6E5-B4D2-423B-8F46-75593452D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B1E43C-A284-4E65-8030-ACE3D386A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B6E02F-70F7-48E4-903C-BE8585F71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4A1073-DB7D-49C9-9450-B7C85430E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980037-3409-42E5-ABCB-C63DB15D9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62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6C70-8583-4003-B0D6-DCE3BDE09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4C8FFD-0AE2-4D4C-814D-91BFF649C8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96E523-F62F-4740-809D-D0008887E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8E308-220D-4854-8E3D-E0F65EEAA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600FB8-820C-4F43-A766-892535596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E0BD88-8FF6-4379-B897-DAEB8595A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803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FAC09-51F5-491D-92E1-44172138E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F8F53-B4D0-44F2-AFE4-6AFBB49F7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36BD9-A3C0-4EA7-8846-0138CE60A1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A9A57-E4B3-4822-A1F7-6ED9BF7C5480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30D70-6AEA-4D91-8AA4-62741F4ED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961711-EEDF-4DA5-8664-0F6CD22A9C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DB0A6-85C7-4C26-92B6-CED953E1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19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image" Target="../media/image3.png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8.emf"/><Relationship Id="rId3" Type="http://schemas.openxmlformats.org/officeDocument/2006/relationships/image" Target="../media/image3.png"/><Relationship Id="rId7" Type="http://schemas.openxmlformats.org/officeDocument/2006/relationships/image" Target="../media/image4.png"/><Relationship Id="rId12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6.png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png"/><Relationship Id="rId11" Type="http://schemas.openxmlformats.org/officeDocument/2006/relationships/image" Target="../media/image7.emf"/><Relationship Id="rId5" Type="http://schemas.openxmlformats.org/officeDocument/2006/relationships/image" Target="../media/image2.emf"/><Relationship Id="rId15" Type="http://schemas.openxmlformats.org/officeDocument/2006/relationships/image" Target="../media/image9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1.emf"/><Relationship Id="rId14" Type="http://schemas.openxmlformats.org/officeDocument/2006/relationships/oleObject" Target="../embeddings/oleObject6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5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13" Type="http://schemas.openxmlformats.org/officeDocument/2006/relationships/image" Target="../media/image9.emf"/><Relationship Id="rId18" Type="http://schemas.openxmlformats.org/officeDocument/2006/relationships/image" Target="../media/image12.emf"/><Relationship Id="rId3" Type="http://schemas.openxmlformats.org/officeDocument/2006/relationships/image" Target="../media/image6.png"/><Relationship Id="rId21" Type="http://schemas.openxmlformats.org/officeDocument/2006/relationships/oleObject" Target="../embeddings/oleObject14.bin"/><Relationship Id="rId7" Type="http://schemas.openxmlformats.org/officeDocument/2006/relationships/image" Target="../media/image1.emf"/><Relationship Id="rId12" Type="http://schemas.openxmlformats.org/officeDocument/2006/relationships/oleObject" Target="../embeddings/oleObject10.bin"/><Relationship Id="rId17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1.emf"/><Relationship Id="rId20" Type="http://schemas.openxmlformats.org/officeDocument/2006/relationships/image" Target="../media/image13.emf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8.emf"/><Relationship Id="rId5" Type="http://schemas.openxmlformats.org/officeDocument/2006/relationships/image" Target="../media/image2.emf"/><Relationship Id="rId15" Type="http://schemas.openxmlformats.org/officeDocument/2006/relationships/oleObject" Target="../embeddings/oleObject11.bin"/><Relationship Id="rId10" Type="http://schemas.openxmlformats.org/officeDocument/2006/relationships/oleObject" Target="../embeddings/oleObject9.bin"/><Relationship Id="rId19" Type="http://schemas.openxmlformats.org/officeDocument/2006/relationships/oleObject" Target="../embeddings/oleObject13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7.emf"/><Relationship Id="rId14" Type="http://schemas.openxmlformats.org/officeDocument/2006/relationships/image" Target="../media/image5.png"/><Relationship Id="rId22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close up of a red blanket&#10;&#10;Description automatically generated">
            <a:extLst>
              <a:ext uri="{FF2B5EF4-FFF2-40B4-BE49-F238E27FC236}">
                <a16:creationId xmlns:a16="http://schemas.microsoft.com/office/drawing/2014/main" id="{85C988A6-F984-4CB7-8795-D3A1C81AEB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25" y="556994"/>
            <a:ext cx="11410740" cy="5712157"/>
          </a:xfrm>
          <a:prstGeom prst="rect">
            <a:avLst/>
          </a:prstGeom>
        </p:spPr>
      </p:pic>
      <p:pic>
        <p:nvPicPr>
          <p:cNvPr id="3" name="Picture 2" descr="A person wearing glasses&#10;&#10;Description automatically generated">
            <a:extLst>
              <a:ext uri="{FF2B5EF4-FFF2-40B4-BE49-F238E27FC236}">
                <a16:creationId xmlns:a16="http://schemas.microsoft.com/office/drawing/2014/main" id="{F38388D5-C301-48A4-AB7B-9481FE7497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2" r="3433"/>
          <a:stretch/>
        </p:blipFill>
        <p:spPr>
          <a:xfrm>
            <a:off x="8585199" y="557187"/>
            <a:ext cx="3271165" cy="490321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3B606B6-936C-43B4-9DFC-078B6158102B}"/>
              </a:ext>
            </a:extLst>
          </p:cNvPr>
          <p:cNvSpPr/>
          <p:nvPr/>
        </p:nvSpPr>
        <p:spPr>
          <a:xfrm>
            <a:off x="8549323" y="4401139"/>
            <a:ext cx="3206870" cy="800244"/>
          </a:xfrm>
          <a:prstGeom prst="rect">
            <a:avLst/>
          </a:prstGeom>
          <a:solidFill>
            <a:srgbClr val="5621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Samuel Adranyi </a:t>
            </a:r>
          </a:p>
          <a:p>
            <a:pPr algn="ctr"/>
            <a:r>
              <a:rPr lang="en-US" sz="1100" dirty="0"/>
              <a:t>Solutions Architect | MCT | Power Addict</a:t>
            </a:r>
          </a:p>
          <a:p>
            <a:pPr algn="ctr"/>
            <a:r>
              <a:rPr lang="en-US" sz="1100" dirty="0"/>
              <a:t>@sadranyi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8C7E4F0-660C-47EE-9283-92265325DC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820778"/>
              </p:ext>
            </p:extLst>
          </p:nvPr>
        </p:nvGraphicFramePr>
        <p:xfrm>
          <a:off x="8792037" y="4134959"/>
          <a:ext cx="530550" cy="5323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4" name="CorelDRAW" r:id="rId5" imgW="464381" imgH="466280" progId="CorelDraw.Graphic.21">
                  <p:embed/>
                </p:oleObj>
              </mc:Choice>
              <mc:Fallback>
                <p:oleObj name="CorelDRAW" r:id="rId5" imgW="464381" imgH="466280" progId="CorelDraw.Graphic.21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2309F05-1531-42C4-9913-8FB899B03B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792037" y="4134959"/>
                        <a:ext cx="530550" cy="5323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0E5D6DF-39BE-4629-BB2C-1412A61C62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8564268"/>
              </p:ext>
            </p:extLst>
          </p:nvPr>
        </p:nvGraphicFramePr>
        <p:xfrm>
          <a:off x="706966" y="782439"/>
          <a:ext cx="2374964" cy="534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5" name="CorelDRAW" r:id="rId7" imgW="2767137" imgH="621546" progId="CorelDraw.Graphic.21">
                  <p:embed/>
                </p:oleObj>
              </mc:Choice>
              <mc:Fallback>
                <p:oleObj name="CorelDRAW" r:id="rId7" imgW="2767137" imgH="621546" progId="CorelDraw.Graphic.21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D5A64A5F-8D45-48F2-A92F-801923C047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06966" y="782439"/>
                        <a:ext cx="2374964" cy="534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 descr="A picture containing food&#10;&#10;Description automatically generated">
            <a:extLst>
              <a:ext uri="{FF2B5EF4-FFF2-40B4-BE49-F238E27FC236}">
                <a16:creationId xmlns:a16="http://schemas.microsoft.com/office/drawing/2014/main" id="{D26299E7-83EC-42E1-92EE-45DD8CCF1A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66" y="5499641"/>
            <a:ext cx="615042" cy="6408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AC8BEAE-5C36-40E7-A450-2D20C81FB314}"/>
              </a:ext>
            </a:extLst>
          </p:cNvPr>
          <p:cNvSpPr txBox="1"/>
          <p:nvPr/>
        </p:nvSpPr>
        <p:spPr>
          <a:xfrm>
            <a:off x="632046" y="2920632"/>
            <a:ext cx="671639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OFFICIAL EVENT IN LAGOS WITH HANDS-ON SESSIONS AND LABS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F8F7AD-8C3A-4840-8A57-1DA9806F536D}"/>
              </a:ext>
            </a:extLst>
          </p:cNvPr>
          <p:cNvSpPr txBox="1"/>
          <p:nvPr/>
        </p:nvSpPr>
        <p:spPr>
          <a:xfrm>
            <a:off x="664735" y="3422587"/>
            <a:ext cx="42564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15</a:t>
            </a:r>
            <a:r>
              <a:rPr lang="en-US" sz="2400" b="1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FEBRUARY 2020</a:t>
            </a:r>
          </a:p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 VENUE &amp; ADDRESS HERE</a:t>
            </a:r>
          </a:p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09:00 AM – 05:00 PM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574251-9B09-4668-9CCA-C469F22D1DF9}"/>
              </a:ext>
            </a:extLst>
          </p:cNvPr>
          <p:cNvSpPr txBox="1"/>
          <p:nvPr/>
        </p:nvSpPr>
        <p:spPr>
          <a:xfrm>
            <a:off x="664735" y="4772101"/>
            <a:ext cx="708880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REGISTER FREE HERE: </a:t>
            </a:r>
            <a:r>
              <a:rPr lang="en-US" sz="25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https://registration_link_here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E95368-15AD-4026-ABCC-6D5F1FBD95DA}"/>
              </a:ext>
            </a:extLst>
          </p:cNvPr>
          <p:cNvSpPr txBox="1"/>
          <p:nvPr/>
        </p:nvSpPr>
        <p:spPr>
          <a:xfrm>
            <a:off x="664735" y="5144234"/>
            <a:ext cx="35229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DON’T FORGET TO BRING YOUR LAPTOP AND IDEAS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E3A4AE-21D6-46F8-B2AA-4CFD88A7FF62}"/>
              </a:ext>
            </a:extLst>
          </p:cNvPr>
          <p:cNvSpPr txBox="1"/>
          <p:nvPr/>
        </p:nvSpPr>
        <p:spPr>
          <a:xfrm>
            <a:off x="664735" y="1431767"/>
            <a:ext cx="38372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JOIN US AND OUR</a:t>
            </a:r>
            <a:r>
              <a:rPr lang="en-US" sz="1600" b="1" dirty="0">
                <a:solidFill>
                  <a:srgbClr val="FFFF00"/>
                </a:solidFill>
              </a:rPr>
              <a:t> POWER EXPERTS </a:t>
            </a:r>
            <a:r>
              <a:rPr lang="en-US" sz="1600" b="1" dirty="0">
                <a:solidFill>
                  <a:schemeClr val="bg1"/>
                </a:solidFill>
              </a:rPr>
              <a:t>AT THE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1058A6-5BAD-47A2-ACBE-34579D261B9C}"/>
              </a:ext>
            </a:extLst>
          </p:cNvPr>
          <p:cNvSpPr txBox="1"/>
          <p:nvPr/>
        </p:nvSpPr>
        <p:spPr>
          <a:xfrm>
            <a:off x="618124" y="1552259"/>
            <a:ext cx="67303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GLOBAL </a:t>
            </a:r>
            <a:r>
              <a:rPr lang="en-US" sz="5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</a:t>
            </a:r>
            <a:endParaRPr lang="en-US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2CE656E-FFEB-40FD-A5FF-721B76B30563}"/>
              </a:ext>
            </a:extLst>
          </p:cNvPr>
          <p:cNvSpPr txBox="1"/>
          <p:nvPr/>
        </p:nvSpPr>
        <p:spPr>
          <a:xfrm>
            <a:off x="618123" y="2128053"/>
            <a:ext cx="76319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PLATFORM BOOTCAMP</a:t>
            </a:r>
          </a:p>
        </p:txBody>
      </p:sp>
      <p:pic>
        <p:nvPicPr>
          <p:cNvPr id="22" name="Picture 21" descr="A close up of a logo&#10;&#10;Description automatically generated">
            <a:extLst>
              <a:ext uri="{FF2B5EF4-FFF2-40B4-BE49-F238E27FC236}">
                <a16:creationId xmlns:a16="http://schemas.microsoft.com/office/drawing/2014/main" id="{44C1A9B8-93E1-4621-838F-E4948E6BBC5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031" y="779816"/>
            <a:ext cx="1480811" cy="151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46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close up of a red blanket&#10;&#10;Description automatically generated">
            <a:extLst>
              <a:ext uri="{FF2B5EF4-FFF2-40B4-BE49-F238E27FC236}">
                <a16:creationId xmlns:a16="http://schemas.microsoft.com/office/drawing/2014/main" id="{A55FA1E5-7921-4F39-9D4E-BE437A89C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2" y="448733"/>
            <a:ext cx="12014200" cy="6007099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F3803EC-9650-4267-B5CE-9EBC02BCF6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798657"/>
              </p:ext>
            </p:extLst>
          </p:nvPr>
        </p:nvGraphicFramePr>
        <p:xfrm>
          <a:off x="258232" y="566539"/>
          <a:ext cx="2374964" cy="534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2" name="CorelDRAW" r:id="rId4" imgW="2767137" imgH="621546" progId="CorelDraw.Graphic.21">
                  <p:embed/>
                </p:oleObj>
              </mc:Choice>
              <mc:Fallback>
                <p:oleObj name="CorelDRAW" r:id="rId4" imgW="2767137" imgH="621546" progId="CorelDraw.Graphic.21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0E5D6DF-39BE-4629-BB2C-1412A61C62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8232" y="566539"/>
                        <a:ext cx="2374964" cy="534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 descr="A picture containing food&#10;&#10;Description automatically generated">
            <a:extLst>
              <a:ext uri="{FF2B5EF4-FFF2-40B4-BE49-F238E27FC236}">
                <a16:creationId xmlns:a16="http://schemas.microsoft.com/office/drawing/2014/main" id="{9B4E7E09-6B64-4DCC-B469-88C47595EF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33" y="5713358"/>
            <a:ext cx="615042" cy="64082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E3B8576-D526-411E-8CD3-C785FCC8770F}"/>
              </a:ext>
            </a:extLst>
          </p:cNvPr>
          <p:cNvSpPr txBox="1"/>
          <p:nvPr/>
        </p:nvSpPr>
        <p:spPr>
          <a:xfrm>
            <a:off x="182077" y="1326238"/>
            <a:ext cx="93935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JOIN US AND OUR</a:t>
            </a:r>
            <a:r>
              <a:rPr lang="en-US" sz="1600" b="1" dirty="0">
                <a:solidFill>
                  <a:srgbClr val="FFFF00"/>
                </a:solidFill>
              </a:rPr>
              <a:t> POWER EXPERTS </a:t>
            </a:r>
            <a:r>
              <a:rPr lang="en-US" sz="1600" b="1" dirty="0">
                <a:solidFill>
                  <a:schemeClr val="bg1"/>
                </a:solidFill>
              </a:rPr>
              <a:t>AT THE OFFICIAL EVENT IN LAGOS WITH HANDS-ON SESSIONS AND LABS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0736B7E-8DF0-4CED-A605-E0E5086A46D5}"/>
              </a:ext>
            </a:extLst>
          </p:cNvPr>
          <p:cNvSpPr txBox="1"/>
          <p:nvPr/>
        </p:nvSpPr>
        <p:spPr>
          <a:xfrm>
            <a:off x="182077" y="2186703"/>
            <a:ext cx="8750665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15</a:t>
            </a:r>
            <a:r>
              <a:rPr lang="en-US" sz="2100" b="1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</a:t>
            </a:r>
            <a:r>
              <a:rPr 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FEBRUARY 2020, EVENT VENUE &amp; ADDRESS HERE, 09:00 AM – 05:00 PM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431C20E-4C97-4BE4-98FD-0CECF62750E6}"/>
              </a:ext>
            </a:extLst>
          </p:cNvPr>
          <p:cNvSpPr txBox="1"/>
          <p:nvPr/>
        </p:nvSpPr>
        <p:spPr>
          <a:xfrm>
            <a:off x="182077" y="2486124"/>
            <a:ext cx="6814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REGISTER FREE HERE: </a:t>
            </a:r>
            <a:r>
              <a:rPr lang="en-US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https://registration_link_here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8A2E5D-9A7B-4FD2-920C-27FEE55C797D}"/>
              </a:ext>
            </a:extLst>
          </p:cNvPr>
          <p:cNvSpPr txBox="1"/>
          <p:nvPr/>
        </p:nvSpPr>
        <p:spPr>
          <a:xfrm>
            <a:off x="8500115" y="5304941"/>
            <a:ext cx="35229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DON’T FORGET TO BRING YOUR LAPTOP AND IDEAS </a:t>
            </a:r>
          </a:p>
        </p:txBody>
      </p:sp>
      <p:pic>
        <p:nvPicPr>
          <p:cNvPr id="30" name="Picture 29" descr="A person wearing glasses&#10;&#10;Description automatically generated">
            <a:extLst>
              <a:ext uri="{FF2B5EF4-FFF2-40B4-BE49-F238E27FC236}">
                <a16:creationId xmlns:a16="http://schemas.microsoft.com/office/drawing/2014/main" id="{3AF9C36E-BDAA-4681-BFBB-45973D135C1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5" b="35413"/>
          <a:stretch/>
        </p:blipFill>
        <p:spPr>
          <a:xfrm>
            <a:off x="316629" y="3242956"/>
            <a:ext cx="1068403" cy="1101055"/>
          </a:xfrm>
          <a:prstGeom prst="ellipse">
            <a:avLst/>
          </a:prstGeom>
          <a:ln w="28575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70FD897A-ED3E-475A-8C6A-8B8BC5E9F9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8855313"/>
              </p:ext>
            </p:extLst>
          </p:nvPr>
        </p:nvGraphicFramePr>
        <p:xfrm>
          <a:off x="977130" y="4043749"/>
          <a:ext cx="367831" cy="369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3" name="CorelDRAW" r:id="rId8" imgW="464381" imgH="466280" progId="CorelDraw.Graphic.21">
                  <p:embed/>
                </p:oleObj>
              </mc:Choice>
              <mc:Fallback>
                <p:oleObj name="CorelDRAW" r:id="rId8" imgW="464381" imgH="466280" progId="CorelDraw.Graphic.21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A324FDCA-7394-434E-BE24-8B62F94A52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77130" y="4043749"/>
                        <a:ext cx="367831" cy="3690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2" name="Picture 31" descr="A person wearing glasses&#10;&#10;Description automatically generated">
            <a:extLst>
              <a:ext uri="{FF2B5EF4-FFF2-40B4-BE49-F238E27FC236}">
                <a16:creationId xmlns:a16="http://schemas.microsoft.com/office/drawing/2014/main" id="{126D3C3B-0F6B-4E98-A37B-71680FBEE94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5" b="35413"/>
          <a:stretch/>
        </p:blipFill>
        <p:spPr>
          <a:xfrm>
            <a:off x="1734368" y="3266725"/>
            <a:ext cx="1068403" cy="1101055"/>
          </a:xfrm>
          <a:prstGeom prst="ellipse">
            <a:avLst/>
          </a:prstGeom>
          <a:ln w="28575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3" name="Picture 32" descr="A person wearing glasses&#10;&#10;Description automatically generated">
            <a:extLst>
              <a:ext uri="{FF2B5EF4-FFF2-40B4-BE49-F238E27FC236}">
                <a16:creationId xmlns:a16="http://schemas.microsoft.com/office/drawing/2014/main" id="{862BC49F-283A-4353-B098-98E131FF2E3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5" b="35413"/>
          <a:stretch/>
        </p:blipFill>
        <p:spPr>
          <a:xfrm>
            <a:off x="3059828" y="3266725"/>
            <a:ext cx="1068403" cy="1101055"/>
          </a:xfrm>
          <a:prstGeom prst="ellipse">
            <a:avLst/>
          </a:prstGeom>
          <a:ln w="28575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4" name="Picture 33" descr="A person wearing glasses&#10;&#10;Description automatically generated">
            <a:extLst>
              <a:ext uri="{FF2B5EF4-FFF2-40B4-BE49-F238E27FC236}">
                <a16:creationId xmlns:a16="http://schemas.microsoft.com/office/drawing/2014/main" id="{675C8737-A37F-4CD0-86E6-2942BD9F1A9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5" b="35413"/>
          <a:stretch/>
        </p:blipFill>
        <p:spPr>
          <a:xfrm>
            <a:off x="4347538" y="3242956"/>
            <a:ext cx="1068403" cy="1101055"/>
          </a:xfrm>
          <a:prstGeom prst="ellipse">
            <a:avLst/>
          </a:prstGeom>
          <a:ln w="28575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BD138C19-7B1A-49DF-B155-57419C7D9A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80742"/>
              </p:ext>
            </p:extLst>
          </p:nvPr>
        </p:nvGraphicFramePr>
        <p:xfrm>
          <a:off x="5005718" y="4043749"/>
          <a:ext cx="367628" cy="369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4" name="CorelDRAW" r:id="rId10" imgW="400708" imgH="402347" progId="CorelDraw.Graphic.21">
                  <p:embed/>
                </p:oleObj>
              </mc:Choice>
              <mc:Fallback>
                <p:oleObj name="CorelDRAW" r:id="rId10" imgW="400708" imgH="402347" progId="CorelDraw.Graphic.21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0BD46B50-C042-42CF-B060-63CC475C7F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05718" y="4043749"/>
                        <a:ext cx="367628" cy="3690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50CE6FDA-A13A-4186-9DDF-3A72C412A1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3022145"/>
              </p:ext>
            </p:extLst>
          </p:nvPr>
        </p:nvGraphicFramePr>
        <p:xfrm>
          <a:off x="2430775" y="4042351"/>
          <a:ext cx="367629" cy="36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5" name="CorelDRAW" r:id="rId12" imgW="400708" imgH="402347" progId="CorelDraw.Graphic.21">
                  <p:embed/>
                </p:oleObj>
              </mc:Choice>
              <mc:Fallback>
                <p:oleObj name="CorelDRAW" r:id="rId12" imgW="400708" imgH="402347" progId="CorelDraw.Graphic.21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EFB9358C-C57C-4B21-8F69-22E3E7CF44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430775" y="4042351"/>
                        <a:ext cx="367629" cy="369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7D27761B-3D9D-44B4-B0EB-6F81CA3E3F10}"/>
              </a:ext>
            </a:extLst>
          </p:cNvPr>
          <p:cNvSpPr txBox="1"/>
          <p:nvPr/>
        </p:nvSpPr>
        <p:spPr>
          <a:xfrm>
            <a:off x="258232" y="4411438"/>
            <a:ext cx="1185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Samuel Adranyi</a:t>
            </a:r>
          </a:p>
          <a:p>
            <a:pPr algn="ctr"/>
            <a:r>
              <a:rPr lang="en-US" sz="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Solutions Architect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FDC8B2A-0075-477B-B245-843185D4B21E}"/>
              </a:ext>
            </a:extLst>
          </p:cNvPr>
          <p:cNvSpPr txBox="1"/>
          <p:nvPr/>
        </p:nvSpPr>
        <p:spPr>
          <a:xfrm>
            <a:off x="1675971" y="4411438"/>
            <a:ext cx="1185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Samuel Adranyi</a:t>
            </a:r>
          </a:p>
          <a:p>
            <a:pPr algn="ctr"/>
            <a:r>
              <a:rPr lang="en-US" sz="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Solutions Architect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46CAF2-5D8C-4D58-BAEE-4871347C6B32}"/>
              </a:ext>
            </a:extLst>
          </p:cNvPr>
          <p:cNvSpPr txBox="1"/>
          <p:nvPr/>
        </p:nvSpPr>
        <p:spPr>
          <a:xfrm>
            <a:off x="3008755" y="4411438"/>
            <a:ext cx="1185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Samuel Adranyi</a:t>
            </a:r>
          </a:p>
          <a:p>
            <a:pPr algn="ctr"/>
            <a:r>
              <a:rPr lang="en-US" sz="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Solutions Architect</a:t>
            </a:r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790568AE-5FE9-49D3-B774-1A7EB8ED81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4906785"/>
              </p:ext>
            </p:extLst>
          </p:nvPr>
        </p:nvGraphicFramePr>
        <p:xfrm>
          <a:off x="3718247" y="4042352"/>
          <a:ext cx="367628" cy="369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6" name="CorelDRAW" r:id="rId14" imgW="400708" imgH="402347" progId="CorelDraw.Graphic.21">
                  <p:embed/>
                </p:oleObj>
              </mc:Choice>
              <mc:Fallback>
                <p:oleObj name="CorelDRAW" r:id="rId14" imgW="400708" imgH="402347" progId="CorelDraw.Graphic.21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6E5B514E-29BD-47DF-95C3-A91B5C3B58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718247" y="4042352"/>
                        <a:ext cx="367628" cy="3690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105B52F7-E6F5-4D73-9706-25D70B95BE66}"/>
              </a:ext>
            </a:extLst>
          </p:cNvPr>
          <p:cNvSpPr txBox="1"/>
          <p:nvPr/>
        </p:nvSpPr>
        <p:spPr>
          <a:xfrm>
            <a:off x="4408753" y="4411438"/>
            <a:ext cx="1185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Samuel Adranyi</a:t>
            </a:r>
          </a:p>
          <a:p>
            <a:pPr algn="ctr"/>
            <a:r>
              <a:rPr lang="en-US" sz="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Solutions Architect</a:t>
            </a:r>
          </a:p>
        </p:txBody>
      </p:sp>
      <p:pic>
        <p:nvPicPr>
          <p:cNvPr id="42" name="Picture 41" descr="A close up of a logo&#10;&#10;Description automatically generated">
            <a:extLst>
              <a:ext uri="{FF2B5EF4-FFF2-40B4-BE49-F238E27FC236}">
                <a16:creationId xmlns:a16="http://schemas.microsoft.com/office/drawing/2014/main" id="{8E241AA4-9970-4441-8DA7-7232238B72A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830" y="574573"/>
            <a:ext cx="1026003" cy="1048049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E1F0E24-27AC-42F1-B1C3-70C55AB0C2D0}"/>
              </a:ext>
            </a:extLst>
          </p:cNvPr>
          <p:cNvSpPr txBox="1"/>
          <p:nvPr/>
        </p:nvSpPr>
        <p:spPr>
          <a:xfrm>
            <a:off x="152452" y="1439405"/>
            <a:ext cx="119638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GLOBAL </a:t>
            </a:r>
            <a:r>
              <a:rPr lang="en-US" sz="55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 </a:t>
            </a:r>
            <a:r>
              <a:rPr lang="en-US" sz="5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PLATFORM BOOTCAMP</a:t>
            </a:r>
          </a:p>
        </p:txBody>
      </p:sp>
    </p:spTree>
    <p:extLst>
      <p:ext uri="{BB962C8B-B14F-4D97-AF65-F5344CB8AC3E}">
        <p14:creationId xmlns:p14="http://schemas.microsoft.com/office/powerpoint/2010/main" val="1363057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red blanket&#10;&#10;Description automatically generated">
            <a:extLst>
              <a:ext uri="{FF2B5EF4-FFF2-40B4-BE49-F238E27FC236}">
                <a16:creationId xmlns:a16="http://schemas.microsoft.com/office/drawing/2014/main" id="{3BBAB78B-F834-422D-9ABF-93BA80F828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25" y="556994"/>
            <a:ext cx="11410740" cy="5712157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B75CA6C-50D5-405D-BAC2-6B33AB91B7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633157"/>
              </p:ext>
            </p:extLst>
          </p:nvPr>
        </p:nvGraphicFramePr>
        <p:xfrm>
          <a:off x="702732" y="758448"/>
          <a:ext cx="2374964" cy="534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2" name="CorelDRAW" r:id="rId4" imgW="2767137" imgH="621546" progId="CorelDraw.Graphic.21">
                  <p:embed/>
                </p:oleObj>
              </mc:Choice>
              <mc:Fallback>
                <p:oleObj name="CorelDRAW" r:id="rId4" imgW="2767137" imgH="621546" progId="CorelDraw.Graphic.21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F3803EC-9650-4267-B5CE-9EBC02BCF6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02732" y="758448"/>
                        <a:ext cx="2374964" cy="534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 descr="A picture containing food&#10;&#10;Description automatically generated">
            <a:extLst>
              <a:ext uri="{FF2B5EF4-FFF2-40B4-BE49-F238E27FC236}">
                <a16:creationId xmlns:a16="http://schemas.microsoft.com/office/drawing/2014/main" id="{C67CDAE5-FF70-489B-868D-3B574956A7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67" y="5537285"/>
            <a:ext cx="615042" cy="640822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0E37A1F-506B-460F-AEAB-868B5DC793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5152" y="752950"/>
            <a:ext cx="4132556" cy="42213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EEB25E-372A-453E-AA76-072C1DA5250C}"/>
              </a:ext>
            </a:extLst>
          </p:cNvPr>
          <p:cNvSpPr txBox="1"/>
          <p:nvPr/>
        </p:nvSpPr>
        <p:spPr>
          <a:xfrm>
            <a:off x="609702" y="2875823"/>
            <a:ext cx="6716390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900" b="1" dirty="0">
                <a:solidFill>
                  <a:srgbClr val="FFFF00"/>
                </a:solidFill>
              </a:rPr>
              <a:t>OFFICIAL EVENT IN LAGOS WITH HANDS-ON SESSIONS AND LABS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2D795D-6DE2-4921-B706-132A362819D8}"/>
              </a:ext>
            </a:extLst>
          </p:cNvPr>
          <p:cNvSpPr txBox="1"/>
          <p:nvPr/>
        </p:nvSpPr>
        <p:spPr>
          <a:xfrm>
            <a:off x="609702" y="3452892"/>
            <a:ext cx="3748719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15</a:t>
            </a:r>
            <a:r>
              <a:rPr lang="en-US" sz="2100" b="1" baseline="30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</a:t>
            </a:r>
            <a:r>
              <a:rPr 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FEBRUARY 2020</a:t>
            </a:r>
          </a:p>
          <a:p>
            <a:r>
              <a:rPr 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 VENUE &amp; ADDRESS HERE</a:t>
            </a:r>
          </a:p>
          <a:p>
            <a:r>
              <a:rPr 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09:00 AM – 05:00 PM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3BF5B9-0544-4A25-B601-AC1F11B1A23A}"/>
              </a:ext>
            </a:extLst>
          </p:cNvPr>
          <p:cNvSpPr txBox="1"/>
          <p:nvPr/>
        </p:nvSpPr>
        <p:spPr>
          <a:xfrm>
            <a:off x="609702" y="4720480"/>
            <a:ext cx="708880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REGISTER FREE HERE: </a:t>
            </a:r>
            <a:r>
              <a:rPr lang="en-US" sz="25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https://registration_link_here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2B419D-5169-41E2-A4AC-AB26A53B2E78}"/>
              </a:ext>
            </a:extLst>
          </p:cNvPr>
          <p:cNvSpPr txBox="1"/>
          <p:nvPr/>
        </p:nvSpPr>
        <p:spPr>
          <a:xfrm>
            <a:off x="609702" y="5092613"/>
            <a:ext cx="35229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DON’T FORGET TO BRING YOUR LAPTOP AND IDEAS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7171A7-B0E1-4744-9BF6-0C44740D513D}"/>
              </a:ext>
            </a:extLst>
          </p:cNvPr>
          <p:cNvSpPr txBox="1"/>
          <p:nvPr/>
        </p:nvSpPr>
        <p:spPr>
          <a:xfrm>
            <a:off x="609702" y="1478810"/>
            <a:ext cx="38372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JOIN US AND OUR</a:t>
            </a:r>
            <a:r>
              <a:rPr lang="en-US" sz="1600" b="1" dirty="0">
                <a:solidFill>
                  <a:srgbClr val="FFFF00"/>
                </a:solidFill>
              </a:rPr>
              <a:t> POWER EXPERTS </a:t>
            </a:r>
            <a:r>
              <a:rPr lang="en-US" sz="1600" b="1" dirty="0">
                <a:solidFill>
                  <a:schemeClr val="bg1"/>
                </a:solidFill>
              </a:rPr>
              <a:t>AT THE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7CDCA0-E7CC-4668-930B-02ADC7644EAB}"/>
              </a:ext>
            </a:extLst>
          </p:cNvPr>
          <p:cNvSpPr txBox="1"/>
          <p:nvPr/>
        </p:nvSpPr>
        <p:spPr>
          <a:xfrm>
            <a:off x="564292" y="1739041"/>
            <a:ext cx="673031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GLOBAL </a:t>
            </a:r>
            <a:r>
              <a:rPr lang="en-US" sz="45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POWER</a:t>
            </a:r>
            <a:r>
              <a:rPr lang="en-US" sz="4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PLATFORM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F73833-4193-4CC5-ACDF-AFDD48570081}"/>
              </a:ext>
            </a:extLst>
          </p:cNvPr>
          <p:cNvSpPr txBox="1"/>
          <p:nvPr/>
        </p:nvSpPr>
        <p:spPr>
          <a:xfrm>
            <a:off x="564292" y="2210396"/>
            <a:ext cx="681398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BOOTCAMP, </a:t>
            </a:r>
            <a:r>
              <a:rPr lang="en-US" sz="50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LAGOS</a:t>
            </a:r>
            <a:r>
              <a:rPr lang="en-US" sz="5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2020</a:t>
            </a:r>
          </a:p>
        </p:txBody>
      </p:sp>
    </p:spTree>
    <p:extLst>
      <p:ext uri="{BB962C8B-B14F-4D97-AF65-F5344CB8AC3E}">
        <p14:creationId xmlns:p14="http://schemas.microsoft.com/office/powerpoint/2010/main" val="1838061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E73ADA12-93C8-46D3-A3C9-6D55DF750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25" y="556995"/>
            <a:ext cx="11410740" cy="570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54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red blanket&#10;&#10;Description automatically generated">
            <a:extLst>
              <a:ext uri="{FF2B5EF4-FFF2-40B4-BE49-F238E27FC236}">
                <a16:creationId xmlns:a16="http://schemas.microsoft.com/office/drawing/2014/main" id="{451BC581-4970-405D-A9E1-A27813C75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25" y="556994"/>
            <a:ext cx="11410740" cy="571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69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122ABADE-DD3E-4480-8C99-C49EBD4B4D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66" y="418855"/>
            <a:ext cx="1061308" cy="1084111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5A64A5F-8D45-48F2-A92F-801923C047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5763832"/>
              </p:ext>
            </p:extLst>
          </p:nvPr>
        </p:nvGraphicFramePr>
        <p:xfrm>
          <a:off x="3237562" y="649760"/>
          <a:ext cx="2767012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85" name="CorelDRAW" r:id="rId4" imgW="2767137" imgH="621546" progId="CorelDraw.Graphic.21">
                  <p:embed/>
                </p:oleObj>
              </mc:Choice>
              <mc:Fallback>
                <p:oleObj name="CorelDRAW" r:id="rId4" imgW="2767137" imgH="621546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37562" y="649760"/>
                        <a:ext cx="2767012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646AF55-0C8C-4C4F-8923-00E0E1E87B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2632445"/>
              </p:ext>
            </p:extLst>
          </p:nvPr>
        </p:nvGraphicFramePr>
        <p:xfrm>
          <a:off x="1831884" y="1968050"/>
          <a:ext cx="867120" cy="8700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86" name="CorelDRAW" r:id="rId6" imgW="464381" imgH="466280" progId="CorelDraw.Graphic.21">
                  <p:embed/>
                </p:oleObj>
              </mc:Choice>
              <mc:Fallback>
                <p:oleObj name="CorelDRAW" r:id="rId6" imgW="464381" imgH="466280" progId="CorelDraw.Graphic.21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A324FDCA-7394-434E-BE24-8B62F94A52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831884" y="1968050"/>
                        <a:ext cx="867120" cy="8700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80502A7-93D0-498B-B021-C53B58EF40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361299"/>
              </p:ext>
            </p:extLst>
          </p:nvPr>
        </p:nvGraphicFramePr>
        <p:xfrm>
          <a:off x="613800" y="1968050"/>
          <a:ext cx="866640" cy="8700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87" name="CorelDRAW" r:id="rId8" imgW="400708" imgH="402347" progId="CorelDraw.Graphic.21">
                  <p:embed/>
                </p:oleObj>
              </mc:Choice>
              <mc:Fallback>
                <p:oleObj name="CorelDRAW" r:id="rId8" imgW="400708" imgH="402347" progId="CorelDraw.Graphic.21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0BD46B50-C042-42CF-B060-63CC475C7F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13800" y="1968050"/>
                        <a:ext cx="866640" cy="8700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F2051D5-8AE6-439B-AA4D-11E5E5AA7A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1267376"/>
              </p:ext>
            </p:extLst>
          </p:nvPr>
        </p:nvGraphicFramePr>
        <p:xfrm>
          <a:off x="3050448" y="1971297"/>
          <a:ext cx="866641" cy="8700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88" name="CorelDRAW" r:id="rId10" imgW="400708" imgH="402347" progId="CorelDraw.Graphic.21">
                  <p:embed/>
                </p:oleObj>
              </mc:Choice>
              <mc:Fallback>
                <p:oleObj name="CorelDRAW" r:id="rId10" imgW="400708" imgH="402347" progId="CorelDraw.Graphic.21">
                  <p:embed/>
                  <p:pic>
                    <p:nvPicPr>
                      <p:cNvPr id="24" name="Object 23">
                        <a:extLst>
                          <a:ext uri="{FF2B5EF4-FFF2-40B4-BE49-F238E27FC236}">
                            <a16:creationId xmlns:a16="http://schemas.microsoft.com/office/drawing/2014/main" id="{EFB9358C-C57C-4B21-8F69-22E3E7CF44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050448" y="1971297"/>
                        <a:ext cx="866641" cy="8700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2252921-450B-409C-8FED-56646306B1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7140796"/>
              </p:ext>
            </p:extLst>
          </p:nvPr>
        </p:nvGraphicFramePr>
        <p:xfrm>
          <a:off x="4187747" y="1968048"/>
          <a:ext cx="866642" cy="8700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89" name="CorelDRAW" r:id="rId12" imgW="400708" imgH="402347" progId="CorelDraw.Graphic.21">
                  <p:embed/>
                </p:oleObj>
              </mc:Choice>
              <mc:Fallback>
                <p:oleObj name="CorelDRAW" r:id="rId12" imgW="400708" imgH="402347" progId="CorelDraw.Graphic.21">
                  <p:embed/>
                  <p:pic>
                    <p:nvPicPr>
                      <p:cNvPr id="28" name="Object 27">
                        <a:extLst>
                          <a:ext uri="{FF2B5EF4-FFF2-40B4-BE49-F238E27FC236}">
                            <a16:creationId xmlns:a16="http://schemas.microsoft.com/office/drawing/2014/main" id="{6E5B514E-29BD-47DF-95C3-A91B5C3B58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187747" y="1968048"/>
                        <a:ext cx="866642" cy="8700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 descr="A picture containing food&#10;&#10;Description automatically generated">
            <a:extLst>
              <a:ext uri="{FF2B5EF4-FFF2-40B4-BE49-F238E27FC236}">
                <a16:creationId xmlns:a16="http://schemas.microsoft.com/office/drawing/2014/main" id="{CA1B1591-8290-458F-8C19-FB2D768EF32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391" y="478810"/>
            <a:ext cx="925410" cy="964200"/>
          </a:xfrm>
          <a:prstGeom prst="rect">
            <a:avLst/>
          </a:prstGeom>
        </p:spPr>
      </p:pic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EF1FD61-DB60-441C-BC68-9793E01DBE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5554154"/>
              </p:ext>
            </p:extLst>
          </p:nvPr>
        </p:nvGraphicFramePr>
        <p:xfrm>
          <a:off x="6333335" y="549500"/>
          <a:ext cx="1203104" cy="893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90" name="CorelDRAW" r:id="rId15" imgW="974243" imgH="724416" progId="CorelDraw.Graphic.21">
                  <p:embed/>
                </p:oleObj>
              </mc:Choice>
              <mc:Fallback>
                <p:oleObj name="CorelDRAW" r:id="rId15" imgW="974243" imgH="724416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333335" y="549500"/>
                        <a:ext cx="1203104" cy="893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BB63A7B-46B3-4694-AFB6-9B1293C4D0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9821151"/>
              </p:ext>
            </p:extLst>
          </p:nvPr>
        </p:nvGraphicFramePr>
        <p:xfrm>
          <a:off x="7796553" y="478810"/>
          <a:ext cx="1251095" cy="9306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91" name="CorelDRAW" r:id="rId17" imgW="973764" imgH="724416" progId="CorelDraw.Graphic.21">
                  <p:embed/>
                </p:oleObj>
              </mc:Choice>
              <mc:Fallback>
                <p:oleObj name="CorelDRAW" r:id="rId17" imgW="973764" imgH="724416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796553" y="478810"/>
                        <a:ext cx="1251095" cy="9306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DB887D9B-E6C3-47F3-853F-95B4C8DB94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6789741"/>
              </p:ext>
            </p:extLst>
          </p:nvPr>
        </p:nvGraphicFramePr>
        <p:xfrm>
          <a:off x="9313703" y="529581"/>
          <a:ext cx="1159669" cy="862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92" name="CorelDRAW" r:id="rId19" imgW="973764" imgH="724416" progId="CorelDraw.Graphic.21">
                  <p:embed/>
                </p:oleObj>
              </mc:Choice>
              <mc:Fallback>
                <p:oleObj name="CorelDRAW" r:id="rId19" imgW="973764" imgH="724416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9313703" y="529581"/>
                        <a:ext cx="1159669" cy="862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D9212170-2EEC-4D21-BAAD-0D1BBB46CC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8395453"/>
              </p:ext>
            </p:extLst>
          </p:nvPr>
        </p:nvGraphicFramePr>
        <p:xfrm>
          <a:off x="6396990" y="1749935"/>
          <a:ext cx="1203104" cy="894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93" name="CorelDRAW" r:id="rId21" imgW="973764" imgH="724416" progId="CorelDraw.Graphic.21">
                  <p:embed/>
                </p:oleObj>
              </mc:Choice>
              <mc:Fallback>
                <p:oleObj name="CorelDRAW" r:id="rId21" imgW="973764" imgH="724416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396990" y="1749935"/>
                        <a:ext cx="1203104" cy="8949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7057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191</Words>
  <Application>Microsoft Office PowerPoint</Application>
  <PresentationFormat>Widescreen</PresentationFormat>
  <Paragraphs>34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CorelDRAW</vt:lpstr>
      <vt:lpstr>CorelDRAW 2019 Graphic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Samuel Adranyi</dc:creator>
  <cp:lastModifiedBy>Samuel Adranyi</cp:lastModifiedBy>
  <cp:revision>28</cp:revision>
  <dcterms:created xsi:type="dcterms:W3CDTF">2020-01-26T00:48:50Z</dcterms:created>
  <dcterms:modified xsi:type="dcterms:W3CDTF">2020-02-11T19:07:16Z</dcterms:modified>
</cp:coreProperties>
</file>

<file path=docProps/thumbnail.jpeg>
</file>